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779" y="1545783"/>
            <a:ext cx="8637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 smtClean="0">
                <a:latin typeface="Tw Cen MT" charset="0"/>
                <a:ea typeface="Tw Cen MT" charset="0"/>
                <a:cs typeface="Tw Cen MT" charset="0"/>
              </a:rPr>
              <a:t>Accusative vs. Dative: 2 way Prepositions</a:t>
            </a:r>
            <a:endParaRPr lang="en-US" sz="6400" dirty="0">
              <a:latin typeface="Tw Cen MT" charset="0"/>
              <a:ea typeface="Tw Cen MT" charset="0"/>
              <a:cs typeface="Tw Cen M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943" y="5612298"/>
            <a:ext cx="673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Claire Chen and Carolyn Huey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0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6" y="275443"/>
            <a:ext cx="5342426" cy="55929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02910" y="552167"/>
            <a:ext cx="4501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Claire </a:t>
            </a:r>
            <a:r>
              <a:rPr lang="en-US" dirty="0" err="1"/>
              <a:t>drückt</a:t>
            </a:r>
            <a:r>
              <a:rPr lang="en-US" dirty="0"/>
              <a:t> Huey in ______ </a:t>
            </a:r>
            <a:r>
              <a:rPr lang="en-US" dirty="0" err="1" smtClean="0"/>
              <a:t>Schließfach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Verb: </a:t>
            </a:r>
            <a:r>
              <a:rPr lang="en-US" dirty="0" err="1" smtClean="0"/>
              <a:t>drückt</a:t>
            </a:r>
            <a:r>
              <a:rPr lang="en-US" dirty="0" smtClean="0"/>
              <a:t> (push)</a:t>
            </a:r>
          </a:p>
          <a:p>
            <a:r>
              <a:rPr lang="en-US" dirty="0" smtClean="0"/>
              <a:t>Gender of object: </a:t>
            </a:r>
            <a:r>
              <a:rPr lang="en-US" dirty="0" err="1" smtClean="0"/>
              <a:t>neuder</a:t>
            </a:r>
            <a:endParaRPr lang="en-US" dirty="0" smtClean="0"/>
          </a:p>
          <a:p>
            <a:r>
              <a:rPr lang="en-US" dirty="0" smtClean="0"/>
              <a:t>Accusative or Dative:  Accusative</a:t>
            </a:r>
          </a:p>
          <a:p>
            <a:r>
              <a:rPr lang="en-US" dirty="0" smtClean="0"/>
              <a:t>Why:  Huey is being pushed </a:t>
            </a:r>
            <a:r>
              <a:rPr lang="en-US" i="1" dirty="0" smtClean="0"/>
              <a:t>in to</a:t>
            </a:r>
            <a:r>
              <a:rPr lang="en-US" dirty="0" smtClean="0"/>
              <a:t> the locker. There is </a:t>
            </a:r>
            <a:r>
              <a:rPr lang="en-US" dirty="0" smtClean="0"/>
              <a:t>movement into something. </a:t>
            </a:r>
          </a:p>
          <a:p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9806" y="3839407"/>
            <a:ext cx="5792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Claire </a:t>
            </a:r>
            <a:r>
              <a:rPr lang="en-US" sz="3600" dirty="0" err="1"/>
              <a:t>drückt</a:t>
            </a:r>
            <a:r>
              <a:rPr lang="en-US" sz="3600" dirty="0"/>
              <a:t> Huey in </a:t>
            </a:r>
            <a:r>
              <a:rPr lang="en-US" sz="3600" dirty="0" smtClean="0"/>
              <a:t>das </a:t>
            </a:r>
            <a:r>
              <a:rPr lang="en-US" sz="3600" dirty="0" err="1" smtClean="0"/>
              <a:t>Schließfach</a:t>
            </a:r>
            <a:r>
              <a:rPr lang="en-US" sz="3600" dirty="0" smtClean="0"/>
              <a:t>. 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167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93" y="275443"/>
            <a:ext cx="4022925" cy="5363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6580" y="552019"/>
            <a:ext cx="5327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Claire </a:t>
            </a:r>
            <a:r>
              <a:rPr lang="en-US" dirty="0" err="1"/>
              <a:t>weint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_____ </a:t>
            </a:r>
            <a:r>
              <a:rPr lang="en-US" dirty="0" err="1"/>
              <a:t>Schreibtisch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Verb</a:t>
            </a:r>
            <a:r>
              <a:rPr lang="en-US" dirty="0"/>
              <a:t>: </a:t>
            </a:r>
            <a:r>
              <a:rPr lang="en-US" dirty="0" err="1" smtClean="0"/>
              <a:t>weint</a:t>
            </a:r>
            <a:r>
              <a:rPr lang="en-US" dirty="0" smtClean="0"/>
              <a:t> (cry)</a:t>
            </a:r>
            <a:endParaRPr lang="en-US" dirty="0"/>
          </a:p>
          <a:p>
            <a:r>
              <a:rPr lang="en-US" dirty="0"/>
              <a:t>Gender of </a:t>
            </a:r>
            <a:r>
              <a:rPr lang="en-US" dirty="0" smtClean="0"/>
              <a:t>object: masculine </a:t>
            </a:r>
            <a:endParaRPr lang="en-US" dirty="0"/>
          </a:p>
          <a:p>
            <a:r>
              <a:rPr lang="en-US" dirty="0"/>
              <a:t>Accusative or Dative:  </a:t>
            </a:r>
            <a:r>
              <a:rPr lang="en-US" dirty="0" smtClean="0"/>
              <a:t>Dative</a:t>
            </a:r>
            <a:endParaRPr lang="en-US" dirty="0"/>
          </a:p>
          <a:p>
            <a:r>
              <a:rPr lang="en-US" dirty="0"/>
              <a:t>Why:  </a:t>
            </a:r>
            <a:r>
              <a:rPr lang="en-US" dirty="0" smtClean="0"/>
              <a:t>Claire is not going into something, but is in a stationary location.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580" y="3683378"/>
            <a:ext cx="5603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Claire </a:t>
            </a:r>
            <a:r>
              <a:rPr lang="en-US" sz="3600" dirty="0" err="1" smtClean="0"/>
              <a:t>weint</a:t>
            </a:r>
            <a:r>
              <a:rPr lang="en-US" sz="3600" dirty="0" smtClean="0"/>
              <a:t> </a:t>
            </a:r>
            <a:r>
              <a:rPr lang="en-US" sz="3600" dirty="0" err="1" smtClean="0"/>
              <a:t>unter</a:t>
            </a:r>
            <a:r>
              <a:rPr lang="en-US" sz="3600" dirty="0" smtClean="0"/>
              <a:t> </a:t>
            </a:r>
            <a:r>
              <a:rPr lang="en-US" sz="3600" dirty="0" err="1" smtClean="0"/>
              <a:t>dem</a:t>
            </a:r>
            <a:r>
              <a:rPr lang="en-US" sz="3600" dirty="0" smtClean="0"/>
              <a:t> </a:t>
            </a:r>
            <a:r>
              <a:rPr lang="en-US" sz="3600" dirty="0" err="1" smtClean="0"/>
              <a:t>Schreibtisch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082" y="992981"/>
            <a:ext cx="9603275" cy="1049235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300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{D6EC0540-2EA8-5E4A-A370-7721942E37F9}tf16401354</Template>
  <TotalTime>12</TotalTime>
  <Application>Microsoft Macintosh PowerPoint</Application>
  <PresentationFormat>Widescreen</PresentationFormat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 MT</vt:lpstr>
      <vt:lpstr>Arial</vt:lpstr>
      <vt:lpstr>Gallery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HUEY, CAROLYN JUDITH</dc:creator>
  <cp:lastModifiedBy>HUEY, CAROLYN JUDITH</cp:lastModifiedBy>
  <cp:revision>14</cp:revision>
  <dcterms:created xsi:type="dcterms:W3CDTF">2017-05-09T18:05:56Z</dcterms:created>
  <dcterms:modified xsi:type="dcterms:W3CDTF">2017-05-09T18:18:50Z</dcterms:modified>
</cp:coreProperties>
</file>