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9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654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9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56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1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0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5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3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7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Sommer </a:t>
            </a:r>
            <a:r>
              <a:rPr lang="en-US" err="1"/>
              <a:t>Projekt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Claire Chen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02721" y="38100"/>
            <a:ext cx="2441448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8082295" y="2362200"/>
            <a:ext cx="2743200" cy="4011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29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93" y="276225"/>
            <a:ext cx="2353105" cy="3650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962" y="504825"/>
            <a:ext cx="4249772" cy="28905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958" y="3838575"/>
            <a:ext cx="3770911" cy="2429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109" y="4421972"/>
            <a:ext cx="1186008" cy="18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2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880" y="485775"/>
            <a:ext cx="4729652" cy="2659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96" y="3867876"/>
            <a:ext cx="3152815" cy="18302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098" y="3848100"/>
            <a:ext cx="3285447" cy="18485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113" y="971550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4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560" y="1228725"/>
            <a:ext cx="3479719" cy="41840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810" y="1899447"/>
            <a:ext cx="3820350" cy="28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2672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Wisp</vt:lpstr>
      <vt:lpstr>Sommer Projekt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Sommer Projekt</dc:title>
  <cp:revision>1</cp:revision>
  <dcterms:modified xsi:type="dcterms:W3CDTF">2017-09-05T02:41:05Z</dcterms:modified>
</cp:coreProperties>
</file>